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9DF2-5B92-4F72-8983-95BEFCF62269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A396-71B4-4EE2-B734-578AFAE1B7E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llie+from+up&amp;source=images&amp;cd=&amp;cad=rja&amp;uact=8&amp;ved=0CAcQjRw&amp;url=http%3A%2F%2Fwww.cgw.com%2FPublications%2FCGW%2F2009%2FVolume-32-Issue-6-June-2009-%2FThe-Shape-of-Animation.aspx&amp;ei=fSX3VLOaJ8H9UvvTgZAJ&amp;bvm=bv.87519884,d.d24&amp;psig=AFQjCNGNayL66gfhwYfZx9ZwdMX_S0LT9g&amp;ust=1425569435989970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0425" cy="1143000"/>
          </a:xfrm>
        </p:spPr>
        <p:txBody>
          <a:bodyPr>
            <a:normAutofit fontScale="90000"/>
          </a:bodyPr>
          <a:lstStyle/>
          <a:p>
            <a:r>
              <a:rPr lang="en-GB" altLang="en-US" smtClean="0"/>
              <a:t>Brainstorm as many words and phrases as you can in 2 mins.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GB" altLang="en-US" sz="4400" smtClean="0"/>
              <a:t>Ellie </a:t>
            </a:r>
          </a:p>
        </p:txBody>
      </p:sp>
      <p:pic>
        <p:nvPicPr>
          <p:cNvPr id="3076" name="Picture 3" descr="C:\Users\BCharnley.BROCKSW872\AppData\Local\Temp\Temporary Internet Files\Content.IE5\OX3H68RN\MM90033696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2550" y="260350"/>
            <a:ext cx="14414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http://t0.gstatic.com/images?q=tbn:ANd9GcQ0dipoARTtLnDoSL6A-I6-WlA0CHsLhQPFU0C5tO5u-B4OSBsY:www.cgw.com/images/media/PublicationsArticle/0609/pg17b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2420938"/>
            <a:ext cx="42576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Brainstorm as many words and phrases as you can in 2 mins.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 as many words and phrases as you can in 2 mins.</dc:title>
  <dc:creator>BCharnley</dc:creator>
  <cp:lastModifiedBy>BCharnley</cp:lastModifiedBy>
  <cp:revision>1</cp:revision>
  <dcterms:created xsi:type="dcterms:W3CDTF">2015-05-28T22:52:38Z</dcterms:created>
  <dcterms:modified xsi:type="dcterms:W3CDTF">2015-05-28T22:53:15Z</dcterms:modified>
</cp:coreProperties>
</file>